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b3fd427bc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b3fd427bc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b3fd427bc9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b3fd427bc9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b3fd427bc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b3fd427bc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b3fd427bc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b3fd427bc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b3fd427bc9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b3fd427bc9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b3fd427bc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b3fd427bc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b3fd427bc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b3fd427bc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b3fd427bc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b3fd427bc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3fd427bc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b3fd427bc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b3fd427bc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b3fd427bc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b3fd427bc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b3fd427bc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b3fd427bc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b3fd427bc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b3fd427bc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b3fd427bc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b3fd427bc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b3fd427bc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b3fd427bc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b3fd427bc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b3fd427bc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b3fd427bc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b3fd427bc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b3fd427bc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b3fd427bc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b3fd427bc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b3fd427bc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b3fd427bc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b3fd427bc9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b3fd427bc9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b3fd427bc9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b3fd427bc9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b3fd427bc9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b3fd427bc9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b3fd427bc9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b3fd427bc9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b3fd427bc9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b3fd427bc9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3fd427bc9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b3fd427bc9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b3fd427bc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b3fd427bc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b3fd427bc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b3fd427bc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b3fd427bc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b3fd427bc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b3fd427bc9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b3fd427bc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b3fd427bc9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b3fd427bc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b3fd427bc9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b3fd427bc9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107" name="Google Shape;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112" name="Google Shape;1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117" name="Google Shape;1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213" name="Google Shape;2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218" name="Google Shape;2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223" name="Google Shape;2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228" name="Google Shape;22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233" name="Google Shape;2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238" name="Google Shape;2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éliorer cette diapositive"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3545" cy="510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